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2" d="100"/>
          <a:sy n="102" d="100"/>
        </p:scale>
        <p:origin x="180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AE1087DC-9D5B-4DB6-AB33-7F37445341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8587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77" tIns="47338" rIns="94677" bIns="4733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1138A604-F3C6-4B71-AB1C-3560E112B90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4025900" y="9723438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677" tIns="47338" rIns="94677" bIns="47338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861CE53-D1CF-4C6E-8029-17E478528623}" type="slidenum">
              <a:rPr kumimoji="0" lang="en-US" altLang="ja-JP"/>
              <a:pPr algn="r" eaLnBrk="1" hangingPunct="1">
                <a:spcBef>
                  <a:spcPct val="0"/>
                </a:spcBef>
              </a:pPr>
              <a:t>1</a:t>
            </a:fld>
            <a:endParaRPr kumimoji="0" lang="en-US" altLang="ja-JP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35DE9-B012-4556-88FC-A87B8CA9896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9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D1AE4-441F-44EA-8BCE-8B45542926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5429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5118E2-40BD-48FA-98A6-08D0360021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730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0E530-F0BD-44DB-9533-AB7C08000C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664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422AA2-E6AC-46E3-9564-A2DE6EDE98F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0221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61CD43-DD41-4C8D-A9CF-1B736036F0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3389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35F45-3472-4B3C-A150-EB255D3076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60274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43606-6EDC-43A0-9357-F56B3A9976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1842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0BC7E2-8593-4CAD-9AB6-5AA4B1D8E2E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558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EF9AB4-1191-496F-8C31-2A4D5585FC2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91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6A6985-A264-45A8-A53B-A39BE6E588A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83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7E672353-16C6-46E9-93EC-48BFCFDC5C0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9130" y="2654301"/>
            <a:ext cx="8985739" cy="1020762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</a:t>
            </a:r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開示すべき利益相反は以下のとおりです。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51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/>
              <a:t>（注：該当するもののみ記載）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65200" y="3889375"/>
            <a:ext cx="7639050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《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記載例</a:t>
            </a:r>
            <a:r>
              <a:rPr kumimoji="0" lang="en-US" altLang="ja-JP" sz="2400" b="1" kern="0" dirty="0">
                <a:latin typeface="ＭＳ Ｐゴシック" pitchFamily="28" charset="-128"/>
                <a:ea typeface="ＭＳ Ｐゴシック" pitchFamily="28" charset="-128"/>
              </a:rPr>
              <a:t>》</a:t>
            </a: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b="1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研究費：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製薬、ＸＸ薬品工業、</a:t>
            </a:r>
            <a:r>
              <a:rPr kumimoji="0" lang="en-US" altLang="ja-JP" sz="2400" kern="0" dirty="0">
                <a:latin typeface="ＭＳ Ｐゴシック" pitchFamily="28" charset="-128"/>
                <a:ea typeface="ヒラギノ角ゴ Pro W3" pitchFamily="28" charset="-128"/>
              </a:rPr>
              <a:t>□□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b="1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役員・顧問職：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××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株：△△株式会社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特許使用料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講演料：</a:t>
            </a:r>
            <a:r>
              <a:rPr kumimoji="0" lang="en-US" altLang="ja-JP" sz="2400" kern="0" dirty="0">
                <a:latin typeface="ＭＳ Ｐゴシック" pitchFamily="28" charset="-128"/>
                <a:ea typeface="ＭＳ Ｐゴシック" pitchFamily="28" charset="-128"/>
              </a:rPr>
              <a:t> ○○</a:t>
            </a: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製薬、ＸＸ薬品、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寄附講座：△△製薬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kumimoji="0" lang="ja-JP" altLang="en-US" sz="2400" kern="0" dirty="0">
                <a:latin typeface="ＭＳ Ｐゴシック" pitchFamily="28" charset="-128"/>
                <a:ea typeface="ＭＳ Ｐゴシック" pitchFamily="28" charset="-128"/>
              </a:rPr>
              <a:t>　　</a:t>
            </a:r>
            <a:endParaRPr kumimoji="0" lang="en-US" altLang="ja-JP" sz="2400" kern="0" dirty="0">
              <a:latin typeface="ＭＳ Ｐゴシック" pitchFamily="28" charset="-128"/>
              <a:ea typeface="ＭＳ Ｐゴシック" pitchFamily="28" charset="-128"/>
            </a:endParaRPr>
          </a:p>
        </p:txBody>
      </p:sp>
      <p:sp>
        <p:nvSpPr>
          <p:cNvPr id="2053" name="Rectangle 2"/>
          <p:cNvSpPr>
            <a:spLocks noGrp="1" noChangeArrowheads="1"/>
          </p:cNvSpPr>
          <p:nvPr/>
        </p:nvSpPr>
        <p:spPr bwMode="auto">
          <a:xfrm>
            <a:off x="455613" y="473075"/>
            <a:ext cx="8237537" cy="19875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日本病院薬剤師会</a:t>
            </a:r>
            <a:endParaRPr lang="en-US" altLang="ja-JP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latin typeface="ＭＳ Ｐゴシック" panose="020B0600070205080204" pitchFamily="50" charset="-128"/>
              </a:rPr>
              <a:t>43</a:t>
            </a:r>
            <a:r>
              <a:rPr lang="ja-JP" altLang="en-US" b="1">
                <a:latin typeface="ＭＳ Ｐゴシック" panose="020B0600070205080204" pitchFamily="50" charset="-128"/>
              </a:rPr>
              <a:t>回北陸ブロック学術大会</a:t>
            </a:r>
            <a:endParaRPr lang="ja-JP" altLang="en-US" b="1" dirty="0"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latin typeface="ＭＳ Ｐゴシック" panose="020B0600070205080204" pitchFamily="50" charset="-128"/>
              </a:rPr>
              <a:t>利益相反の開示</a:t>
            </a:r>
            <a:r>
              <a:rPr lang="ja-JP" altLang="ja-JP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</a:rPr>
            </a:br>
            <a:r>
              <a:rPr lang="ja-JP" altLang="ja-JP" sz="2400" b="1" dirty="0">
                <a:latin typeface="ＭＳ Ｐゴシック" panose="020B0600070205080204" pitchFamily="50" charset="-128"/>
              </a:rPr>
              <a:t>筆頭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演者</a:t>
            </a:r>
            <a:r>
              <a:rPr lang="ja-JP" altLang="ja-JP" sz="2400" b="1" dirty="0">
                <a:latin typeface="ＭＳ Ｐゴシック" panose="020B0600070205080204" pitchFamily="50" charset="-128"/>
              </a:rPr>
              <a:t>名：　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104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Default Design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tsuka</cp:lastModifiedBy>
  <cp:revision>93</cp:revision>
  <cp:lastPrinted>2017-01-16T09:10:07Z</cp:lastPrinted>
  <dcterms:created xsi:type="dcterms:W3CDTF">2000-09-04T17:39:07Z</dcterms:created>
  <dcterms:modified xsi:type="dcterms:W3CDTF">2024-08-06T07:21:46Z</dcterms:modified>
</cp:coreProperties>
</file>